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9" r:id="rId5"/>
    <p:sldId id="269" r:id="rId6"/>
    <p:sldId id="272" r:id="rId7"/>
    <p:sldId id="261" r:id="rId8"/>
    <p:sldId id="271" r:id="rId9"/>
    <p:sldId id="268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0" y="42672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7" name="Picture 3" descr="C:\Users\User.TTTC\Desktop\MASUD\BF89-11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865948"/>
            <a:ext cx="6858000" cy="49158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990600" y="685800"/>
            <a:ext cx="7239000" cy="101566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28932" y="409136"/>
            <a:ext cx="7176868" cy="6296464"/>
            <a:chOff x="1128932" y="409136"/>
            <a:chExt cx="7176868" cy="6296464"/>
          </a:xfrm>
        </p:grpSpPr>
        <p:sp>
          <p:nvSpPr>
            <p:cNvPr id="3" name="TextBox 2"/>
            <p:cNvSpPr txBox="1"/>
            <p:nvPr/>
          </p:nvSpPr>
          <p:spPr>
            <a:xfrm>
              <a:off x="1143000" y="409136"/>
              <a:ext cx="7162800" cy="156966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bn-IN" sz="9600" dirty="0" smtClean="0">
                  <a:latin typeface="NikoshBAN" pitchFamily="2" charset="0"/>
                  <a:cs typeface="NikoshBAN" pitchFamily="2" charset="0"/>
                </a:rPr>
                <a:t>ধন্যবাদ</a:t>
              </a:r>
              <a:endParaRPr lang="en-US" sz="800" dirty="0">
                <a:latin typeface="NikoshBAN" pitchFamily="2" charset="0"/>
                <a:cs typeface="NikoshBAN" pitchFamily="2" charset="0"/>
              </a:endParaRPr>
            </a:p>
          </p:txBody>
        </p:sp>
        <p:pic>
          <p:nvPicPr>
            <p:cNvPr id="1026" name="Picture 2" descr="C:\Users\User.TTTC\Desktop\MASUD\yk_stesku100605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28932" y="2017776"/>
              <a:ext cx="7162800" cy="468782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67000"/>
            <a:ext cx="8458200" cy="1815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bn-IN" sz="28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মোঃ </a:t>
            </a:r>
            <a:r>
              <a:rPr lang="en-US" sz="2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মজনুর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রশীদ</a:t>
            </a:r>
            <a:endParaRPr lang="bn-BD" sz="28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জুনিয়র</a:t>
            </a:r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ইনস্ট্রাক্টর (</a:t>
            </a:r>
            <a:r>
              <a:rPr lang="en-US" sz="2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ফার্মমেশিনারী</a:t>
            </a:r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)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টেকনিক্যাল </a:t>
            </a:r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স্কুল ও কলেজ</a:t>
            </a:r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52400"/>
            <a:ext cx="6858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4648200"/>
            <a:ext cx="35814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bn-IN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শ্রেনিঃনবম</a:t>
            </a:r>
          </a:p>
          <a:p>
            <a:pPr lvl="0"/>
            <a:r>
              <a:rPr lang="bn-IN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বিষয়ঃ ফার্ম মেশিনারি -১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14400"/>
            <a:ext cx="70866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বোল্টের পরিচিতি ও কাজ ।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4338" name="Picture 2" descr="C:\Users\User.TTTC\Desktop\MASUD\chrome-hex-bol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00200"/>
            <a:ext cx="6858000" cy="4691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88667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০১।বোল্ট কি তা বলতে পারবে । </a:t>
            </a:r>
            <a:br>
              <a:rPr lang="bn-IN" sz="3200" dirty="0" smtClean="0">
                <a:latin typeface="NikoshBAN" pitchFamily="2" charset="0"/>
                <a:cs typeface="NikoshBAN" pitchFamily="2" charset="0"/>
              </a:rPr>
            </a:b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০২। বোল্টের ব্যবহার বলতে পারবে ।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০৩।বোল্টের প্রকারভেদ বলতে পারবে ।   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219200"/>
            <a:ext cx="716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IN" dirty="0" smtClean="0"/>
          </a:p>
          <a:p>
            <a:endParaRPr lang="bn-IN" dirty="0" smtClean="0"/>
          </a:p>
          <a:p>
            <a:endParaRPr lang="bn-IN" dirty="0" smtClean="0"/>
          </a:p>
          <a:p>
            <a:endParaRPr lang="bn-IN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754559"/>
            <a:ext cx="670560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600200"/>
            <a:ext cx="7848600" cy="495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User.TTTC\Desktop\MASUD\bol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4199" y="1524000"/>
            <a:ext cx="7538533" cy="419451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914400"/>
            <a:ext cx="7543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বোল্টের বিভিন্ন অংশ সমুহ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00200"/>
            <a:ext cx="6096000" cy="495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0" y="681335"/>
            <a:ext cx="68580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বোল্টের  সাহায্যে জয়েন্ট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6670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000" dirty="0" smtClean="0">
                <a:latin typeface="NikoshBAN" pitchFamily="2" charset="0"/>
                <a:cs typeface="NikoshBAN" pitchFamily="2" charset="0"/>
              </a:rPr>
              <a:t>১।কোন কো্ন বোল্ট কোথায় কোথায় ব্যবহার করা হয় লিখ।</a:t>
            </a:r>
          </a:p>
          <a:p>
            <a:r>
              <a:rPr lang="bn-IN" sz="2000" dirty="0" smtClean="0">
                <a:latin typeface="NikoshBAN" pitchFamily="2" charset="0"/>
                <a:cs typeface="NikoshBAN" pitchFamily="2" charset="0"/>
              </a:rPr>
              <a:t>২। পিচ কাকে বলে ?</a:t>
            </a:r>
            <a:endParaRPr lang="en-US" sz="2000" dirty="0" smtClean="0">
              <a:latin typeface="NikoshBAN" pitchFamily="2" charset="0"/>
              <a:cs typeface="NikoshBAN" pitchFamily="2" charset="0"/>
            </a:endParaRPr>
          </a:p>
          <a:p>
            <a:endParaRPr lang="bn-IN" sz="2000" dirty="0" smtClean="0">
              <a:latin typeface="NikoshBAN" pitchFamily="2" charset="0"/>
              <a:cs typeface="NikoshBAN" pitchFamily="2" charset="0"/>
            </a:endParaRPr>
          </a:p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219200"/>
            <a:ext cx="65532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দলগত কাজ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990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মূল্যায়ন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22098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০১।বোল্টের কোথায় কোথায় ব্যবহার করা হয়।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০২।বোল্টের বিভিন্ন অংশের নাম লিখ।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০৩।বোল্টের স্পেসিফিকেশন কি।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8194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০১। বাস্তবে আমরা কি কি ধরনেরবোল্টদেখতে পাই তার একটি তালিকা লিখ।</a:t>
            </a:r>
          </a:p>
          <a:p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০২।একটি বোল্টের চিএ অংকন করে বিভিন্ন অংশ দেখাও । 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1824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8194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115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moznu</cp:lastModifiedBy>
  <cp:revision>66</cp:revision>
  <dcterms:created xsi:type="dcterms:W3CDTF">2006-08-16T00:00:00Z</dcterms:created>
  <dcterms:modified xsi:type="dcterms:W3CDTF">2016-11-19T15:53:43Z</dcterms:modified>
</cp:coreProperties>
</file>